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64" r:id="rId7"/>
    <p:sldId id="259" r:id="rId8"/>
    <p:sldId id="265" r:id="rId9"/>
    <p:sldId id="263" r:id="rId10"/>
    <p:sldId id="258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62C-E243-4811-93C7-4E05389EBED2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51D4-6D94-44CD-9AF3-46689EAA9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290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62C-E243-4811-93C7-4E05389EBED2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51D4-6D94-44CD-9AF3-46689EAA9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58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62C-E243-4811-93C7-4E05389EBED2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51D4-6D94-44CD-9AF3-46689EAA9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32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62C-E243-4811-93C7-4E05389EBED2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51D4-6D94-44CD-9AF3-46689EAA9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160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62C-E243-4811-93C7-4E05389EBED2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51D4-6D94-44CD-9AF3-46689EAA9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156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62C-E243-4811-93C7-4E05389EBED2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51D4-6D94-44CD-9AF3-46689EAA9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039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62C-E243-4811-93C7-4E05389EBED2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51D4-6D94-44CD-9AF3-46689EAA9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90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62C-E243-4811-93C7-4E05389EBED2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51D4-6D94-44CD-9AF3-46689EAA9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732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62C-E243-4811-93C7-4E05389EBED2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51D4-6D94-44CD-9AF3-46689EAA9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88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62C-E243-4811-93C7-4E05389EBED2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51D4-6D94-44CD-9AF3-46689EAA9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613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62C-E243-4811-93C7-4E05389EBED2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51D4-6D94-44CD-9AF3-46689EAA9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24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462C-E243-4811-93C7-4E05389EBED2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B51D4-6D94-44CD-9AF3-46689EAA9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802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spoliana-zosh2.ck.sch.in.ua/galerei_ta_dokumenti/foto/" TargetMode="External"/><Relationship Id="rId2" Type="http://schemas.openxmlformats.org/officeDocument/2006/relationships/hyperlink" Target="https://krasotkina.com/&#1074;&#1110;&#1088;&#1096;&#1110;/&#1058;&#1080;%20&#8212;%20&#1091;&#1082;&#1088;&#1072;&#1111;&#1085;&#1077;&#1094;&#1100;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photo/?fbid=2915021302096895&amp;set=pcb.2914626725469686" TargetMode="External"/><Relationship Id="rId4" Type="http://schemas.openxmlformats.org/officeDocument/2006/relationships/hyperlink" Target="https://dovidka.biz.ua/virshi-pro-dobro-ditya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2830" y="5343896"/>
            <a:ext cx="11150930" cy="1253860"/>
          </a:xfrm>
          <a:solidFill>
            <a:schemeClr val="bg2"/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Підпроєкт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Ліги старшокласників</a:t>
            </a:r>
            <a:br>
              <a:rPr lang="uk-UA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«Патріоти на захисті Батьківщини»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6295" y="294482"/>
            <a:ext cx="9144000" cy="1118682"/>
          </a:xfrm>
          <a:solidFill>
            <a:schemeClr val="bg2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uk-UA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Руськополянський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І-ІІІ ступенів №2</a:t>
            </a:r>
          </a:p>
          <a:p>
            <a:r>
              <a:rPr lang="uk-UA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Руськополянської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сільської ради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3164" y="2802576"/>
            <a:ext cx="946445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6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«Патріотичні </a:t>
            </a:r>
            <a:r>
              <a:rPr lang="uk-UA" sz="60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флешмоби</a:t>
            </a:r>
            <a:r>
              <a:rPr lang="uk-UA" sz="6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, акції»</a:t>
            </a:r>
          </a:p>
        </p:txBody>
      </p:sp>
    </p:spTree>
    <p:extLst>
      <p:ext uri="{BB962C8B-B14F-4D97-AF65-F5344CB8AC3E}">
        <p14:creationId xmlns:p14="http://schemas.microsoft.com/office/powerpoint/2010/main" val="1212931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Список використаних джерел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86882"/>
            <a:ext cx="10515600" cy="2758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https://krasotkina.com/</a:t>
            </a:r>
            <a:r>
              <a:rPr lang="uk-UA" dirty="0">
                <a:hlinkClick r:id="rId2"/>
              </a:rPr>
              <a:t>вірші/Ти%20—%20українець.</a:t>
            </a:r>
            <a:r>
              <a:rPr lang="en-US" dirty="0">
                <a:hlinkClick r:id="rId2"/>
              </a:rPr>
              <a:t>html</a:t>
            </a:r>
            <a:endParaRPr lang="uk-UA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http://ruspoliana-zosh2.ck.sch.in.ua/galerei_ta_dokumenti/foto/</a:t>
            </a:r>
            <a:endParaRPr lang="uk-UA" dirty="0"/>
          </a:p>
          <a:p>
            <a:pPr marL="0" indent="0">
              <a:buNone/>
            </a:pPr>
            <a:r>
              <a:rPr lang="ru-RU" dirty="0">
                <a:hlinkClick r:id="rId4"/>
              </a:rPr>
              <a:t>https://dovidka.biz.ua/virshi-pro-dobro-dityam</a:t>
            </a:r>
            <a:endParaRPr lang="ru-RU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https://www.facebook.com/photo/?fbid=2915021302096895&amp;set=pcb.2914626725469686</a:t>
            </a:r>
            <a:endParaRPr lang="uk-UA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530380" y="5098823"/>
            <a:ext cx="5689378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err="1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Проєкт</a:t>
            </a:r>
            <a:r>
              <a:rPr lang="uk-UA" sz="2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підготувала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Учениця 10 класу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Руськополянського ЗЗСО І-ІІІ ступенів №2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Чорна Дарія</a:t>
            </a:r>
          </a:p>
        </p:txBody>
      </p:sp>
    </p:spTree>
    <p:extLst>
      <p:ext uri="{BB962C8B-B14F-4D97-AF65-F5344CB8AC3E}">
        <p14:creationId xmlns:p14="http://schemas.microsoft.com/office/powerpoint/2010/main" val="262076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Флешмоб</a:t>
            </a:r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до Всесвітнього дня вишиванки 2021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358" y="3245125"/>
            <a:ext cx="3840000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" y="3230089"/>
            <a:ext cx="3840000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-3299" r="16684" b="3299"/>
          <a:stretch/>
        </p:blipFill>
        <p:spPr>
          <a:xfrm>
            <a:off x="3938493" y="3915716"/>
            <a:ext cx="4203865" cy="2880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4614" y="2081612"/>
            <a:ext cx="5443847" cy="1706617"/>
          </a:xfrm>
          <a:solidFill>
            <a:srgbClr val="92D050"/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Ти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- </a:t>
            </a:r>
            <a:r>
              <a:rPr lang="ru-RU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українець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і повинен знати,</a:t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Що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добрим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зобов’язаний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рости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.</a:t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І </a:t>
            </a:r>
            <a:r>
              <a:rPr lang="ru-RU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ввічливим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, і </a:t>
            </a:r>
            <a:r>
              <a:rPr lang="ru-RU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людяним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зростати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,</a:t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Культурним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світлим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маєш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бути </a:t>
            </a:r>
            <a:r>
              <a:rPr lang="ru-RU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ти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!</a:t>
            </a:r>
            <a:endParaRPr lang="uk-UA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77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8872"/>
            <a:ext cx="10515600" cy="988662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uk-UA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Флешмоб</a:t>
            </a:r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до Міжнародного дня миру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6" y="2327565"/>
            <a:ext cx="4320000" cy="32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294410"/>
            <a:ext cx="336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15931" r="15109" b="8571"/>
          <a:stretch/>
        </p:blipFill>
        <p:spPr>
          <a:xfrm>
            <a:off x="8310824" y="1294410"/>
            <a:ext cx="3710643" cy="25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145" y="4049486"/>
            <a:ext cx="336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r="14999"/>
          <a:stretch/>
        </p:blipFill>
        <p:spPr>
          <a:xfrm>
            <a:off x="88705" y="4049486"/>
            <a:ext cx="352697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5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8816" y="91993"/>
            <a:ext cx="7209312" cy="893659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uk-UA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Андріївські вечорниці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9020" y="5091340"/>
            <a:ext cx="5628904" cy="1606344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Ти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 -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українець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!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Ти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 в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житті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 -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людина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!</a:t>
            </a:r>
            <a:b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</a:b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Зрости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промінчик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сонечка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 в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душі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.</a:t>
            </a:r>
            <a:b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</a:b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Любов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, як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цвіт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нарощуй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неупинно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,</a:t>
            </a:r>
            <a:b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</a:b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І бути мудрим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вчитись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поспіши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  <a:ea typeface="Batang" panose="02030600000101010101" pitchFamily="18" charset="-127"/>
              </a:rPr>
              <a:t>.</a:t>
            </a:r>
            <a:endParaRPr lang="uk-UA" dirty="0">
              <a:solidFill>
                <a:srgbClr val="0070C0"/>
              </a:solidFill>
              <a:latin typeface="Monotype Corsiva" panose="03010101010201010101" pitchFamily="66" charset="0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22857" r="5628" b="-260"/>
          <a:stretch/>
        </p:blipFill>
        <p:spPr>
          <a:xfrm>
            <a:off x="179219" y="1163781"/>
            <a:ext cx="4439194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31169" r="6276" b="433"/>
          <a:stretch/>
        </p:blipFill>
        <p:spPr>
          <a:xfrm>
            <a:off x="7216634" y="1163781"/>
            <a:ext cx="4782987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t="7965" r="19135"/>
          <a:stretch/>
        </p:blipFill>
        <p:spPr>
          <a:xfrm>
            <a:off x="4753196" y="1733797"/>
            <a:ext cx="2328655" cy="32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707" y="4334493"/>
            <a:ext cx="2880000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9" y="422191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3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Допомога воїнам ООС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504" y="5011386"/>
            <a:ext cx="6211784" cy="167621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Учися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душу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благородну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мати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,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Бо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ти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живеш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в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суспільстві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між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людьми.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Уміти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треба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співпереживати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,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І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захистити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іноді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крильми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22164"/>
          <a:stretch/>
        </p:blipFill>
        <p:spPr>
          <a:xfrm>
            <a:off x="344385" y="1911037"/>
            <a:ext cx="4820478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09" y="3807601"/>
            <a:ext cx="3840000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5" t="21645" r="21472" b="4935"/>
          <a:stretch/>
        </p:blipFill>
        <p:spPr>
          <a:xfrm>
            <a:off x="5391396" y="1911037"/>
            <a:ext cx="352528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1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20" y="4073236"/>
            <a:ext cx="3360000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6" y="1140031"/>
            <a:ext cx="3360000" cy="25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3" y="3942608"/>
            <a:ext cx="3103926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20" y="1140031"/>
            <a:ext cx="3360000" cy="25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9373" y="3155827"/>
            <a:ext cx="8218714" cy="786781"/>
          </a:xfrm>
          <a:solidFill>
            <a:srgbClr val="92D050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Акція «</a:t>
            </a:r>
            <a:r>
              <a:rPr lang="uk-UA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Зігрійсерце</a:t>
            </a:r>
            <a:r>
              <a:rPr lang="uk-UA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воїну»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48" y="4188774"/>
            <a:ext cx="3360000" cy="25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73367" y="830371"/>
            <a:ext cx="4035079" cy="1569660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Не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залежить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доброта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від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зросту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Не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залежить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доброта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від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віку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Доброта з роками не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старіє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Доброта, як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сонце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гріє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endParaRPr lang="uk-UA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7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14 жовтня – День захисників і захисниць України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2830" y="1787845"/>
            <a:ext cx="5206340" cy="1748848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То ж перед ворогом не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прогинайся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,</a:t>
            </a:r>
            <a:b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А гордо голову неси свою і знай.</a:t>
            </a:r>
            <a:b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Ти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-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українець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!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Йди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і не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здавайся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,</a:t>
            </a:r>
            <a:b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Козацький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рід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наш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гордий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пам’ятай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!</a:t>
            </a:r>
            <a:endParaRPr lang="uk-UA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2" t="31862"/>
          <a:stretch/>
        </p:blipFill>
        <p:spPr>
          <a:xfrm>
            <a:off x="7778339" y="3800104"/>
            <a:ext cx="4232783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1" t="18528" r="28471" b="14112"/>
          <a:stretch/>
        </p:blipFill>
        <p:spPr>
          <a:xfrm>
            <a:off x="118754" y="3716977"/>
            <a:ext cx="4234858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5" t="9870" r="39300" b="15152"/>
          <a:stretch/>
        </p:blipFill>
        <p:spPr>
          <a:xfrm>
            <a:off x="5064488" y="3536693"/>
            <a:ext cx="2142418" cy="315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6" y="304800"/>
            <a:ext cx="4472549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698" y="304800"/>
            <a:ext cx="4472549" cy="25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6" y="3481137"/>
            <a:ext cx="4472549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698" y="3304674"/>
            <a:ext cx="4472549" cy="2520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90074" y="2641892"/>
            <a:ext cx="10515600" cy="1325563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14 жовтня – День захисників і захисниць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358251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436" y="4109905"/>
            <a:ext cx="5182590" cy="24690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>
                <a:latin typeface="Monotype Corsiva" panose="03010101010201010101" pitchFamily="66" charset="0"/>
              </a:rPr>
              <a:t>Зустріч</a:t>
            </a:r>
            <a:r>
              <a:rPr lang="ru-RU" sz="2400" dirty="0">
                <a:latin typeface="Monotype Corsiva" panose="03010101010201010101" pitchFamily="66" charset="0"/>
              </a:rPr>
              <a:t> з </a:t>
            </a:r>
            <a:r>
              <a:rPr lang="ru-RU" sz="2400" dirty="0" err="1">
                <a:latin typeface="Monotype Corsiva" panose="03010101010201010101" pitchFamily="66" charset="0"/>
              </a:rPr>
              <a:t>бійцями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Навчального</a:t>
            </a:r>
            <a:r>
              <a:rPr lang="ru-RU" sz="2400" dirty="0">
                <a:latin typeface="Monotype Corsiva" panose="03010101010201010101" pitchFamily="66" charset="0"/>
              </a:rPr>
              <a:t> центру </a:t>
            </a:r>
            <a:r>
              <a:rPr lang="ru-RU" sz="2400" dirty="0" err="1">
                <a:latin typeface="Monotype Corsiva" panose="03010101010201010101" pitchFamily="66" charset="0"/>
              </a:rPr>
              <a:t>підготовки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молодших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спеціалістів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Державної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прикордонної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служби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України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імені</a:t>
            </a:r>
            <a:r>
              <a:rPr lang="ru-RU" sz="2400" dirty="0">
                <a:latin typeface="Monotype Corsiva" panose="03010101010201010101" pitchFamily="66" charset="0"/>
              </a:rPr>
              <a:t> генерал-майора І. </a:t>
            </a:r>
            <a:r>
              <a:rPr lang="ru-RU" sz="2400" dirty="0" err="1">
                <a:latin typeface="Monotype Corsiva" panose="03010101010201010101" pitchFamily="66" charset="0"/>
              </a:rPr>
              <a:t>Момота</a:t>
            </a:r>
            <a:r>
              <a:rPr lang="ru-RU" sz="2400" dirty="0">
                <a:latin typeface="Monotype Corsiva" panose="03010101010201010101" pitchFamily="66" charset="0"/>
              </a:rPr>
              <a:t> Босенком Богданом та </a:t>
            </a:r>
            <a:r>
              <a:rPr lang="ru-RU" sz="2400" dirty="0" err="1">
                <a:latin typeface="Monotype Corsiva" panose="03010101010201010101" pitchFamily="66" charset="0"/>
              </a:rPr>
              <a:t>Іщенком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Андрієм</a:t>
            </a:r>
            <a:endParaRPr lang="uk-UA" sz="24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715" r="-1533"/>
          <a:stretch/>
        </p:blipFill>
        <p:spPr>
          <a:xfrm>
            <a:off x="339436" y="617515"/>
            <a:ext cx="5463241" cy="32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1418" y="617515"/>
            <a:ext cx="57342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err="1">
                <a:latin typeface="Monotype Corsiva" panose="03010101010201010101" pitchFamily="66" charset="0"/>
              </a:rPr>
              <a:t>Зустріч</a:t>
            </a:r>
            <a:r>
              <a:rPr lang="ru-RU" sz="2400" dirty="0">
                <a:latin typeface="Monotype Corsiva" panose="03010101010201010101" pitchFamily="66" charset="0"/>
              </a:rPr>
              <a:t> з </a:t>
            </a:r>
            <a:r>
              <a:rPr lang="ru-RU" sz="2400" dirty="0" err="1">
                <a:latin typeface="Monotype Corsiva" panose="03010101010201010101" pitchFamily="66" charset="0"/>
              </a:rPr>
              <a:t>воїном</a:t>
            </a:r>
            <a:r>
              <a:rPr lang="ru-RU" sz="2400" dirty="0">
                <a:latin typeface="Monotype Corsiva" panose="03010101010201010101" pitchFamily="66" charset="0"/>
              </a:rPr>
              <a:t> АТО </a:t>
            </a:r>
          </a:p>
          <a:p>
            <a:pPr algn="ctr"/>
            <a:r>
              <a:rPr lang="ru-RU" sz="2400" dirty="0" err="1">
                <a:latin typeface="Monotype Corsiva" panose="03010101010201010101" pitchFamily="66" charset="0"/>
              </a:rPr>
              <a:t>Пономаренком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Олександром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Володимировичем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«</a:t>
            </a:r>
            <a:r>
              <a:rPr lang="ru-RU" sz="2400" dirty="0" err="1">
                <a:latin typeface="Monotype Corsiva" panose="03010101010201010101" pitchFamily="66" charset="0"/>
              </a:rPr>
              <a:t>Герої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живуть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поряд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із</a:t>
            </a:r>
            <a:r>
              <a:rPr lang="ru-RU" sz="2400" dirty="0">
                <a:latin typeface="Monotype Corsiva" panose="03010101010201010101" pitchFamily="66" charset="0"/>
              </a:rPr>
              <a:t> нами»</a:t>
            </a:r>
            <a:endParaRPr lang="uk-UA" sz="2400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0" r="1741"/>
          <a:stretch/>
        </p:blipFill>
        <p:spPr>
          <a:xfrm>
            <a:off x="6632369" y="2237515"/>
            <a:ext cx="496583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693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325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Batang</vt:lpstr>
      <vt:lpstr>Arial</vt:lpstr>
      <vt:lpstr>Calibri</vt:lpstr>
      <vt:lpstr>Calibri Light</vt:lpstr>
      <vt:lpstr>Monotype Corsiva</vt:lpstr>
      <vt:lpstr>Times New Roman</vt:lpstr>
      <vt:lpstr>Тема Office</vt:lpstr>
      <vt:lpstr>  Підпроєкт Ліги старшокласників «Патріоти на захисті Батьківщини»</vt:lpstr>
      <vt:lpstr>Флешмоб до Всесвітнього дня вишиванки 2021</vt:lpstr>
      <vt:lpstr>Флешмоб до Міжнародного дня миру</vt:lpstr>
      <vt:lpstr>Андріївські вечорниці</vt:lpstr>
      <vt:lpstr>Допомога воїнам ООС</vt:lpstr>
      <vt:lpstr>Акція «Зігрійсерце воїну»</vt:lpstr>
      <vt:lpstr>14 жовтня – День захисників і захисниць України</vt:lpstr>
      <vt:lpstr>14 жовтня – День захисників і захисниць України</vt:lpstr>
      <vt:lpstr>Презентация PowerPoint</vt:lpstr>
      <vt:lpstr>Список використаних джерел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ПК</cp:lastModifiedBy>
  <cp:revision>19</cp:revision>
  <dcterms:created xsi:type="dcterms:W3CDTF">2021-11-23T13:28:29Z</dcterms:created>
  <dcterms:modified xsi:type="dcterms:W3CDTF">2021-11-26T09:21:45Z</dcterms:modified>
</cp:coreProperties>
</file>